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  <p:embeddedFont>
      <p:font typeface="Montserrat Extra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Light-bold.fntdata"/><Relationship Id="rId30" Type="http://schemas.openxmlformats.org/officeDocument/2006/relationships/font" Target="fonts/MontserratExtraLigh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Extra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ExtraLigh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599d8a1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599d8a1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599d8a15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2599d8a15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599d8a15f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599d8a15f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599d8a15f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599d8a15f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599d8a15f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599d8a15f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599d8a15f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2599d8a15f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599d8a15f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599d8a15f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599d8a15f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599d8a15f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5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7.png"/><Relationship Id="rId16" Type="http://schemas.openxmlformats.org/officeDocument/2006/relationships/image" Target="../media/image9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5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7.png"/><Relationship Id="rId16" Type="http://schemas.openxmlformats.org/officeDocument/2006/relationships/image" Target="../media/image9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122525" y="1099350"/>
            <a:ext cx="36828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35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Inteligencia Artificial: Sus </a:t>
            </a: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desafíos</a:t>
            </a: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éticos</a:t>
            </a: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de negocio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320325" y="1384775"/>
            <a:ext cx="3990000" cy="3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este episodio, damos continuidad al tema de la Inteligencia Artificial, pero esta vez desde un enfoque diferente, pues hablamos de sus desafíos éticos y de negocio, así como de aspectos importantes que hay que considerar antes de implementar esta nueva tecnología o bien, para darle un giro más ético. ¿Qué límites o reglas son necesarios establecer para hacer un uso adecuado de esta herramienta? Descúbrelo en esta entrega.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20325" y="281725"/>
            <a:ext cx="42177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EPISODIO 35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Inteligencia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 A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rtificial: Sus desafíos éticos y de negocio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4572000" y="1305375"/>
            <a:ext cx="0" cy="3439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3" name="Google Shape;73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4"/>
          <p:cNvSpPr txBox="1"/>
          <p:nvPr/>
        </p:nvSpPr>
        <p:spPr>
          <a:xfrm>
            <a:off x="4833725" y="1305375"/>
            <a:ext cx="38091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Char char="●"/>
            </a:pPr>
            <a:r>
              <a:rPr lang="es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¿Qué tan ética es la inteligencia artificial?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Char char="●"/>
            </a:pPr>
            <a:r>
              <a:rPr lang="es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¿Aliada de las empresas?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Char char="●"/>
            </a:pPr>
            <a:r>
              <a:rPr lang="es" sz="11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¿Bajo qué condiciones es válido el uso de la inteligencia artificial?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495850" y="1357325"/>
            <a:ext cx="8280900" cy="2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 una </a:t>
            </a:r>
            <a:r>
              <a:rPr b="1"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herramienta</a:t>
            </a:r>
            <a:r>
              <a:rPr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Veámoslo así y veamos que podemos </a:t>
            </a:r>
            <a:r>
              <a:rPr b="1"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crear</a:t>
            </a:r>
            <a:r>
              <a:rPr lang="e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95850" y="4374125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6022200" y="4007300"/>
            <a:ext cx="3025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Andrés Costes 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Key Creative Lead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2444925" y="1311325"/>
            <a:ext cx="172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 infalible</a:t>
            </a:r>
            <a:endParaRPr b="1" sz="15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197575" y="2077500"/>
            <a:ext cx="22908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Aunque es extremadamente inteligente, no es perfecta. Todavía hay problemas con su precisión, ya que las máquinas pueden ser influenciadas por sesgos y errores en los datos que se utilizan para entrenarlas.</a:t>
            </a:r>
            <a:endParaRPr i="1"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8750" y="1218925"/>
            <a:ext cx="222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Reemplazará a los trabajadores humanos</a:t>
            </a:r>
            <a:r>
              <a:rPr b="1" lang="es" sz="15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800">
                <a:solidFill>
                  <a:srgbClr val="0F27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86525" y="2161150"/>
            <a:ext cx="20646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 bien puede automatizar algunas tareas, se espera que la mayoría de los trabajos continúen requiriendo habilidades y conocimientos humanos.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680925" y="1210400"/>
            <a:ext cx="188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 peligrosa y amenaza a la humanidad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534863" y="2067600"/>
            <a:ext cx="2290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idea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la IA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tomando el control y eliminando a la humanidad puede hacerse popular en películas de ciencia ficción, pero en realidad, ha demostrado ser beneficiosa en muchos campos, como la medicina, y la educación.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154850" y="514250"/>
            <a:ext cx="668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Mitos en torno a la IA</a:t>
            </a:r>
            <a:endParaRPr b="1" sz="2000">
              <a:solidFill>
                <a:srgbClr val="9900FF"/>
              </a:solidFill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906050" y="1210400"/>
            <a:ext cx="188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Solo está disponible para grandes empresas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6872175" y="2067600"/>
            <a:ext cx="2171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Cada vez más pequeñas empresas tienen acceso a tecnologías de IA. Además, existen numerosas herramientas y plataformas de código abierto que están disponibles para cualquier persona.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95850" y="736250"/>
            <a:ext cx="7632600" cy="24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Vamos a empezar a </a:t>
            </a:r>
            <a:r>
              <a:rPr b="1"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encontrar</a:t>
            </a:r>
            <a:r>
              <a:rPr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todas estas </a:t>
            </a:r>
            <a:r>
              <a:rPr b="1"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cosas</a:t>
            </a:r>
            <a:r>
              <a:rPr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que antes </a:t>
            </a:r>
            <a:r>
              <a:rPr b="1"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veíamos</a:t>
            </a:r>
            <a:r>
              <a:rPr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porque </a:t>
            </a:r>
            <a:r>
              <a:rPr b="1"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muy pocos</a:t>
            </a:r>
            <a:r>
              <a:rPr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la usaban”.</a:t>
            </a:r>
            <a:r>
              <a:rPr lang="es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35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95850" y="4374125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5949925" y="4007300"/>
            <a:ext cx="3097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Cristina Pineda </a:t>
            </a:r>
            <a:b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MCK COO &amp; Partner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3236125" y="605250"/>
            <a:ext cx="2160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¿La IA tiene ética?</a:t>
            </a:r>
            <a:endParaRPr b="1" sz="11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058050" y="2466950"/>
            <a:ext cx="18738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5136375" y="1902500"/>
            <a:ext cx="312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Sin embargo, aún queda mucho por hacer en términos de </a:t>
            </a: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regulación y supervisión </a:t>
            </a:r>
            <a:r>
              <a:rPr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la IA para garantizar que se utilice de manera</a:t>
            </a: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justa y ética.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208100" y="678250"/>
            <a:ext cx="28779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general, la ética de la IA se centra en cómo se utiliza la tecnología, quién tiene acceso a ella y cómo se toman decisiones éticas en el diseño y uso de la IA.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754275" y="1902500"/>
            <a:ext cx="30747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 abordar estas preocupaciones éticas, se están </a:t>
            </a: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desarrollando principios de ética</a:t>
            </a:r>
            <a:r>
              <a:rPr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IA que incluyen </a:t>
            </a: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transparencia, equidad, responsabilidad y privacidad.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072000" y="3451750"/>
            <a:ext cx="3207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 seguir estos principios, los desarrolladores de IA pueden asegurarse de que sus productos sean </a:t>
            </a: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éticos </a:t>
            </a:r>
            <a:r>
              <a:rPr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 </a:t>
            </a: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beneficiosos</a:t>
            </a:r>
            <a:r>
              <a:rPr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para la sociedad.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5664875" y="567550"/>
            <a:ext cx="32073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 lo tanto, es importante que las empresas y los gobiernos trabajen juntos para establecer normas </a:t>
            </a: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éticas claras</a:t>
            </a:r>
            <a:r>
              <a:rPr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 torno al desarrollo y uso de la IA.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549248">
            <a:off x="294934" y="1359373"/>
            <a:ext cx="539876" cy="7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549248">
            <a:off x="2483284" y="2811923"/>
            <a:ext cx="539876" cy="7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2325796">
            <a:off x="7800609" y="1245073"/>
            <a:ext cx="539876" cy="7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3273470">
            <a:off x="6295684" y="2811924"/>
            <a:ext cx="539876" cy="75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2999525" y="195575"/>
            <a:ext cx="28779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Soy empresa ¿Cómo hago un uso responsable de la IA?</a:t>
            </a:r>
            <a:endParaRPr b="1" sz="130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721000" y="2297600"/>
            <a:ext cx="312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Monitorear y corregir cualquier sesgo o discriminación en la IA para asegurarse de que la tecnología sea justa y equitativa.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94100" y="1099900"/>
            <a:ext cx="28779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Deben utilizar la IA de manera responsable y ser transparentes sobre cómo se utiliza la tecnología para evitar cualquier uso indebido o explotación.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3528450" y="1106650"/>
            <a:ext cx="30747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Asegurarse de que los datos utilizados por la IA sean privados y seguros, y proteger la información personal de los usuarios.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5681850" y="3489850"/>
            <a:ext cx="3207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personas deben considerar el impacto que la IA puede tener en otras personas y en la sociedad en general antes de implementarla.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704975" y="2314425"/>
            <a:ext cx="35622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Asegurarse de que la IA cumpla con los estándares éticos y legales establecidos y trabajar para desarrollar políticas y pautas adecuadas que regulen el uso de la tecnología.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94100" y="706450"/>
            <a:ext cx="11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3590925" y="790575"/>
            <a:ext cx="6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828800" y="1987125"/>
            <a:ext cx="8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5763125" y="1987125"/>
            <a:ext cx="6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5803950" y="3191450"/>
            <a:ext cx="287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5158250" y="1103450"/>
            <a:ext cx="3682800" cy="1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35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Inteligencia Artificial: Sus desafíos éticos y de negocio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56" name="Google Shape;156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59" name="Google Shape;159;p2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